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ID"/>
              <a:t>Pendapatan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Sheet1!$B$2:$B$5</c:f>
              <c:numCache>
                <c:formatCode>#,##0.00</c:formatCode>
                <c:ptCount val="4"/>
                <c:pt idx="0">
                  <c:v>431815594449.77002</c:v>
                </c:pt>
                <c:pt idx="1">
                  <c:v>480140956889.12</c:v>
                </c:pt>
                <c:pt idx="2">
                  <c:v>330009846081.41998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D0-43EE-9162-0AABE11611F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008150240"/>
        <c:axId val="2008151200"/>
      </c:barChart>
      <c:catAx>
        <c:axId val="200815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8151200"/>
        <c:crosses val="autoZero"/>
        <c:auto val="1"/>
        <c:lblAlgn val="ctr"/>
        <c:lblOffset val="100"/>
        <c:noMultiLvlLbl val="0"/>
      </c:catAx>
      <c:valAx>
        <c:axId val="200815120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00815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Sheet1!$B$2:$B$5</c:f>
              <c:numCache>
                <c:formatCode>#,##0</c:formatCode>
                <c:ptCount val="4"/>
                <c:pt idx="0">
                  <c:v>594233716107</c:v>
                </c:pt>
                <c:pt idx="1">
                  <c:v>601764954007</c:v>
                </c:pt>
                <c:pt idx="2">
                  <c:v>374826939342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7B-492A-94AB-17654156E08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995008832"/>
        <c:axId val="1995000192"/>
      </c:barChart>
      <c:catAx>
        <c:axId val="19950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5000192"/>
        <c:crosses val="autoZero"/>
        <c:auto val="1"/>
        <c:lblAlgn val="ctr"/>
        <c:lblOffset val="100"/>
        <c:noMultiLvlLbl val="0"/>
      </c:catAx>
      <c:valAx>
        <c:axId val="199500019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99500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5CB8E-5E1E-F0A7-A317-B86F2A599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F9B0F-0972-10BD-836D-0B92E0C41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92CAA-3ADC-D26F-6507-F4FABD58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9B3ED-BEEF-A14B-765E-6CDB91236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CEDA5-6F1B-6C30-AE57-73EC51E27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04437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610B5-C338-5FCE-F7C0-828CF45D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10591-7F74-40AA-82B6-74BFE1CFB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AA23F-CB68-A756-F9AE-957D8B143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F82E9-F4D8-F253-F456-8F730AEE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15AE7-0605-E61C-6A74-AF371ED5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5986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B65E9-0B4C-97FF-D397-654A80EBD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415AE-17D2-18F7-4064-560101B5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8553C-AFB4-25A3-FE26-30E493ECC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F1288-02AD-8E41-E670-CEE8B4262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A1650-395D-6B9B-DC0D-DF6F4A6FA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5952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A4FE7-6E6B-6AC8-6C07-697B9174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2131F-529E-0D9C-212E-81F3E9EE4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4BAFEB-F70E-2E0D-17E5-D420A086E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55223-F488-96A9-EC81-A9CBA1B1F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48DE7-4E18-DBC7-F73E-C59FB42D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0AF0FD-85B9-87CA-9823-410744D3E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6283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B6A8-5A74-8EBF-69D0-660BBCAB0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93AFC-CE68-0C20-A8A6-A83A16941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0BA3D-8D65-63C6-2275-2ACD164F7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4B7C5D-86A3-3E3E-B5AD-6C76BF75E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FA42DF-98F0-19A4-C48E-DF2A89349F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58D5F6-9E9F-A507-561F-D835D8A24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BC13D-2C24-02DD-76B0-7B3D1326E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32365-2609-18FC-FA8E-A6DCC6F49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27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A66AA-5C9F-788B-17B2-2FD59D1F3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F641CF-B298-70A6-3B4E-20640B38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F0274-7824-9326-AD24-74F6C44A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D20592-0E41-C175-1187-B2D33B96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10801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3B7680-20C3-4CD5-2E4B-53FF1BE6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7B2401-1C87-1277-3F3D-1DBD8E66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633E9-4152-13BF-C192-8DBC64F92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717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7A673-5962-6E69-4088-2E2F531C8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FFD9B-3990-D1F7-2D3A-20C6AEE64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499ED-C8CF-DA5D-9835-7A789F923B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EC57B-5BF1-1C0E-BFE9-9DC23A8AF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194F0-85AB-6806-404E-621EA714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EE190-7A3E-3F83-0925-9E91FA9D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039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C0CA1-01F2-236F-B03D-E5B994114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9B9F42-D630-DB8A-D499-8F4B3D2F91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3A51A-A68F-080D-F4E9-A9E1985D1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3583B6-16C9-2A0C-6EF4-D001DB47F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7D0E4-19A4-7129-0704-0CBA908F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C07EF-186E-23FD-468B-225738DE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7629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5670-7E70-0A6C-ECC1-11D1A275D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0A1F5A-73F3-FD31-CFAC-E3216ED8A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57C9FE-5E9C-1955-D2B9-065F46FC7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2CB8F-523C-B268-6982-4890F778B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035FA-28FF-F389-584B-DF0ADA33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47919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1525BD-5326-A5B4-4636-BA6619BB9F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86021B-8049-9743-D97C-4FDEADE46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05B0C-CD4D-ACFC-8602-29825242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CFE12-EF67-2579-FED3-0E196739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1EFDC-27F8-F4C2-231E-146BBAFC2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333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8A9229-69E6-6C54-9502-33A3B845D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17DD0-7638-97CD-819C-2B85AA622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CD924-E22A-9421-AE99-1A21DC5DC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37013-DA27-4586-8012-3180B66C094A}" type="datetimeFigureOut">
              <a:rPr lang="en-ID" smtClean="0"/>
              <a:t>24/09/2026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C7B6D-5B0F-1382-C545-6FD9A79C6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B75A9-BB52-305A-6428-1D49C1B00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B5559-756F-476C-A253-D3CF0FBD9FC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3982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E9B9-1C65-A589-D5DF-81B9503C0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LAPORAN KEUANGAN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78C71-7858-BDC9-4FB4-0E27D52BFC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RSUP Dr SOERADJI TIRTONEGORO KLATEN</a:t>
            </a:r>
            <a:br>
              <a:rPr lang="en-US" sz="3200" dirty="0"/>
            </a:br>
            <a:r>
              <a:rPr lang="en-US" sz="3200" dirty="0"/>
              <a:t>2024-2026</a:t>
            </a:r>
            <a:endParaRPr lang="en-ID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FB932-5D10-8AA3-E319-A92D3BDB2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320" y="318381"/>
            <a:ext cx="3997325" cy="225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94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010E3-7042-7C72-EA26-27436E5C4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GRAFIK PENDAPATAN (BLU)</a:t>
            </a:r>
            <a:endParaRPr lang="en-ID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E20CEF3-D227-4E84-9544-DE5556F1EF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1449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023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6FAA2-F2C2-E738-8CF5-631D89F7C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GRAFIK BELANJA (RM, BLU, PHLN)</a:t>
            </a:r>
            <a:endParaRPr lang="en-ID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227AEE-47DA-0077-4BF3-850366AACD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6319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8868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F8BC2B-CECC-1723-93C1-A83679545B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3" y="521522"/>
            <a:ext cx="10814755" cy="5655441"/>
          </a:xfrm>
        </p:spPr>
      </p:pic>
    </p:spTree>
    <p:extLst>
      <p:ext uri="{BB962C8B-B14F-4D97-AF65-F5344CB8AC3E}">
        <p14:creationId xmlns:p14="http://schemas.microsoft.com/office/powerpoint/2010/main" val="3022835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26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LAPORAN KEUANGAN</vt:lpstr>
      <vt:lpstr>GRAFIK PENDAPATAN (BLU)</vt:lpstr>
      <vt:lpstr>GRAFIK BELANJA (RM, BLU, PHLN)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Bendahara Pengeluaran</dc:creator>
  <cp:lastModifiedBy>IPKP ADM 07</cp:lastModifiedBy>
  <cp:revision>5</cp:revision>
  <dcterms:created xsi:type="dcterms:W3CDTF">2026-09-24T08:25:06Z</dcterms:created>
  <dcterms:modified xsi:type="dcterms:W3CDTF">2026-09-24T08:53:51Z</dcterms:modified>
</cp:coreProperties>
</file>